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3" autoAdjust="0"/>
    <p:restoredTop sz="94660"/>
  </p:normalViewPr>
  <p:slideViewPr>
    <p:cSldViewPr>
      <p:cViewPr>
        <p:scale>
          <a:sx n="70" d="100"/>
          <a:sy n="70" d="100"/>
        </p:scale>
        <p:origin x="-8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3C0D5-B362-4730-A1E4-39F5277AA360}" type="datetimeFigureOut">
              <a:rPr lang="it-IT" smtClean="0"/>
              <a:pPr/>
              <a:t>01/02/2013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AAC6-9F0D-49F4-A70C-7F6D08FCFB0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35696" y="1196752"/>
            <a:ext cx="5686400" cy="396044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7200" dirty="0" smtClean="0"/>
              <a:t>MOTO CIRCOLARE UNIFORME</a:t>
            </a:r>
            <a:endParaRPr lang="it-IT" sz="7200" dirty="0"/>
          </a:p>
        </p:txBody>
      </p:sp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sp>
        <p:nvSpPr>
          <p:cNvPr id="23554" name="AutoShape 2" descr="data:image/jpeg;base64,/9j/4AAQSkZJRgABAQAAAQABAAD/2wCEAAkGBhQQERUQEA8UEBAVFxAQEBAVEBIXFBAQFRIXFBgQEhYYHCcfGBkkHRcSHy8gIycsMCwsFyAyNTQrNSctLCoBCQoKDgwOGQ8PGjUjHiQ1NCwsLSswKSwsMjMwKSk1LDYsKiwpNTUwLzQsNSwqKTQuNTI2NC8tLDM0KTYsNDQsKf/AABEIAOAA4QMBIgACEQEDEQH/xAAbAAEBAAMBAQEAAAAAAAAAAAAABQEEBgMCB//EAEkQAAICAQEFBAQJCQUHBQAAAAECAAMRBAUSEyExBkFRYRQiM3MyQlJUcYGUtNIWJFNicpGhpNEVI2OCsQclNEN0krJEg5Oj4f/EABoBAQADAQEBAAAAAAAAAAAAAAADBAUCBgH/xAAlEQEAAgECBQQDAAAAAAAAAAAAAQIDBBETITFBUhIUUaEFIsH/2gAMAwEAAhEDEQA/AP3GIiAiIgIiICIiAiIgIiICInN19rme+/T16C+yzT8Pi4s0oBFil0KFrRnIHfjEDpIkzYO369ZWbKt4FGam2p13bKbk+FVYvcwyOmQc5BIlOAiIgeK6xC5qDjiKquyZG8EYkK5HgSrDPkZ7TjO33ZfUX26bWaC3g6rTs4dgRm3TMu81WCMOSyqArcssc+M6rQ65bq1urOUcBlOMHB7iO4joR3EYgbMSBbtqw6h9NXfpeKoNnBbicUVdzsAenMc+kdm9oaq/NlzaRtMxJ076d7mNlecBm3xjuzyJ6/vC/ERAREQEREBERAREQEREBERAREQERmed16opd2CKoyzMQFUDvJPICB6RJJ7Qq3/D126nwNaYrPnxbCqEfQxPlHF1b9KqKR3b9tljD6VVVH7mMCtOC2Vt/TUbU2o12qpqB/s/Be5Fzu6dt4DJ5478Tpjs/VN8LWqg7+DpVUnyza9g/hNTaukvpRWXX387dNXg16TAW3UV1MRinrhjjzgaPYbSu2o1+vKPXTq7qm0yOrIzVU0ivjlDzUOckBgDgA4GROwkg7Iuxy2hdn9arSEfWBUD/GZ4OsXpdp7PI6e2sn/MLW/8YFaJJO0dQntdHvD5VFyv+9bAjfUMz30u3abGFYs3bDzFVitXYR4hLAGP1CBvYkOr811O5/6fUszV+FWrILOnktgBcfrh+9xLmZrbT2et9TVOSA2MMpwyOCGWxD3MrBWB8QIHO9r9h3WXafUaTIsPF0WoYMBu6O9edwPUtW6o6jxJ8eU7bnZv0jXGikrp93SaZVvFbcSgV6pmHAcEbrgAdSeoyCOR6rYW0WtQpaANRU3CvA6FwARYn6jqVceAbHUGU4AREQEREBERAREQEREBERAREQE8771RS7sERQSzMQFUDqSTyAmttHaa04XdNlr8q6UxvvjGSMnAUZGWOAM+Yzr6fZLOwt1TCxwQyVLng0Ed6g/DcfpGGfkhckQPn0+6/wD4dBXX84uRvWHjVTyZvpYqOmN4T0o2BWCHt3tRYDvCy4ht1vlImAiH9lRKcQMYmYiAkvtF7JPf6D75TKkl9ovZJ7/QffKYFMTMwJmAnhq9Elq7lta2J13WUMM+OD3z3iBIOzLaeemuJX9BcWes+SWc7K+n6wHyZ7aTbIZxVapovOSKnx6+OpqcerYPo5jvAlGa+s0KXIUsUOpwcHuI6Mp6qw6gjmO6BL22vo7rrkzuoBXq1GfX0uSeJjvaskv+ybB1IlpGyMg5B5gjoR4iR2ufSe2Ju0v6c+0oH+P8tP1xzHxgebzz2HZ6PYdGTmvdN2ibOQdNkA057zWWUD9R6+uDAvREQEREBERAREQEREBERATS2jr+GAqDfufIqrzjJA5s5+KgyCW8wBkkA/W09pLp6zYwJ5hUReb2WMcLUg72JwP9cDJnhsjZ7LvW3kNqLMGwgkrWo+DRUT8RcnngbxJY4zgB67P2dw8u54l7Y4lxGC2OiqMncQdyjp1OSSTuxEBERAREwYGZL7ReyT3+g++UzndV/tAup9Ke3Z4On0dgq1NleqDuFKJZxEqNa7wC2IT6w6N4c92/bo1SWhU3Up1mzalfezxQ1mkvDgYBXlavI/8A4A6gTMwJmAiIgIiICcvtzZLVKHoIWtG41ed7GluHxxj/AJDAujqByVyRjBnURA09lbSXUVLaoK5yGQ9a7FJV6281YEcuXLlynnr+0Om07iu/VU0uRlVstRCR4gMRmQdTb/ZmqDAFtJqitYqXG9TrQN1AgyAEsAVMnAVlTJAPKZ2n1VjbU2Q4oK2f72xS9qA49GUc3TeUcucDvNLqktQWVOtlbDKujBlYeKsORE9ZzXYXs5Zoqr+MVD6jU6jWGmsk16cWkEUIxA3gMdcDmek6WAiIgIiICIiAmCZmR+0NzMqaWtituoJr3gcNXQBm60EdCF9UHuZ0geezvzq46o+xrLV6MdzHmlmr897min5IYjlZLk86KFRVRFCooCqoGAqgYCgeAGJ6QEREBERAQYiBwGzNhVa7UbRS9rTS+pR+EHsrr1Fa6ahcnAG+u+jA4ODu85X7ai6nT1+haeqxzqdDvqzisbovrCtkDnzWlPJfHAE6iS+0Xsk9/ofvlMDa0L2lTxkRGz6oS1rARjqS1aYPlieeksvLYtpqROfrJqHds9w3TSo/jN0TMDRusvFmEpqar1fXbUOr47zuCkjx+Nz8p9657hjg112dd7iXPXjpjG7U+e/wm3MZgaztbw8rWhuwMobWCZzzHE4ZOMZ57nPyjRtaVPGrrRs8glrWAjHUlq0x38sGbWYzA0NHZeWxdTUiYPNNQ7nPhumlPPnmLbb+JhaajVlfXOosD45ZO4KSMjny3ufiJuXXKilmYKoBZmJACgdSSeQE5LaPbBrfV0QAT53YpKn/AKes4Nn7bYXvG/O6UtedqwjyZa449Vp2O1utFdzLbXXdXbRwUqa21bHzY3FFK11OW5cDJGN3CnPeIWztqJwTrtskV6vZ28ajVc/sLq1VXwDu2WWEOh7sqeQmToVJLNvPYxBa9nPGLDoeIMFQO5Vwo6YxPM1Cl01FlllyV8rks4e62mYjfLLXWu9ukJZ62fZnxlu2jtWm/dn0/IRbJEdI+13S9sHsq0zcWmq67TnX3IaXsTT6VgHW21+KgRVB3STksQSBgHHy3aDUcZg+t0lFVCrbqeLo7AWpsI4d1TDUFTWd21d/e5Ec16T0252Wttu1DUcM1azRjQW7zEcDHEC3IAPWXdtb1QRzVefMkSu0PZHVX1amw0qLTo02dpqKrQ/EAt4huZnCBRyUBeeADnriUWo7/R62u5d6qxLFBKlkdWAYdVJHQjwnvJ2x9irpzcylme+1tRazFclyqoAAoAACoo+rmSecowEREBERASNswcbU3ajqtf5nV4YXD2uPpchD7gSlrtUtVb2v8FFexuXxVUscfUDNXs/pGq09av7Qrv2++sJssP8A3s0CjERAREQEREBERASX2i9knv8AQffKZUkvtF7JPf6D75TApiZmBMwPmysMCrAEEEEEZBB5EEeE/GtGg4Q0+jV6dp2a7WDS6jedK1po1nrqzlgLUFQZeEN76OWZ+yuOXLke76ZxW0OydFGisq1OrKKdQ+sp1AQLbRq3sNoakDO828WwoGSCRzgdrIu2O1NdDGpAb9QADwEI9QHo1znlWv08z3Aznb9u6m5Am+1FeAGsCqmpu88AldOPIZb9g8prUUKi7qKFXmcDvJ6sxPNmPeTknvl7Do7X525QzNRr60/XHzn6Z1j2alg+qcWYwUoUEaeojoQp52MPlP8ASAs+yZiJq0x1pG1WLkyWyTvadyCB0IBB5EHoR3g+URO5Rul7FastpuExJbTs2mJPUogBqYnvJqaonzJl+cX2V1G5rHr7rqQ//uUOFP0kpbX/APHO0nns1PReYeq0+TiYq2IiJEnIiICIiBI7VDOmZB/zGooP0XXpUf4OZXEk7eXebTKeh1FZI8dyuywZ+hkU/VK0BERAREQEREBERASX2i9knv8AQffKZUkvtF7JPf6H75TApxmTNr9oatMAHJaxuddCDetsA71XuXxZiFHeROE292jsu012ovXdpqW8nQq2AzVEruaiwc7MkA4XCYPR+skpjtfogy56Y+vX4dPtPtkDlNGFuccmvbPo9Z8N4c7WHyU5eLLIBrLPxrXa67BHFb4gI5rUo5VL5LzPeW6yW+pvqt0tBNdnGPrlatwU101cS1EUE5U71aqe7HPORivNTTYaRz7sTVanJk5dp7R/SIiXlAiIgIiIH3ordzU6Z84HFao8vi202KAf84pn6AJ+cXvu8Nh3XaM/V6VUD/Amfo4mNrY2yPQfjZ3xTHxLMREpNEiIgIiIETtKjFtIEfcb0jk+4G3fzXUdxI+j657eg6n54v2Zfxz57Qnd9HsxkJqaM+QszQD++1ZXECV6Dqfni/Zl/HHoOp+eL9mX8cqxAleg6n54v2Zfxx6Dqfni/Zl/HKsQJXoOp+eL9mX8ceg6n54v2ZfxyrECV6Dqfni/Zl/HHoOp+eL9mX8cqzBgc3r9oPQ612a8cVgXWpNC1lhQEAvuVksFyQM4xNDaF9mpoJq2gGC6jR0vjSBXqt9JoOGWw8mG8hwRM9k2/wB57UFntuJpCoPU6X0ccMrn4u9xOnLOZW2wtYVuHu751Ozjdg89/wBI04Xe8DuBPqxAn0dhmTJGrLM2DZY1CtZaQPhWOWy3+g7gJg9giRYranfW0sbEbToVO9WtbLjPQhR9ZM60TMk4lttt0E6fHM7+nm4Jv9lYOC2vuZlUVV2EDfqqwQakYEYVgSGPUjGTyGKv5HP87/l0/FOoiIy3jpL7Onx261cv+Rz/ADv+XT+sfkc/zv8Al0/rOoidcfJ5Ofa4fGHL/kc/zv8Al0/rH5HP87/l0/rOoiOPk8j2uHxhy/5HP87/AJdP6x+Rz/O/5dP6zqIjj5PI9rh8YcXtbsy1VYsOp3wLNMSvBVd785rOM55c8Ts5M7Rc6kXrvX6RceI9IRjj6gx+qUxI7XtbnaUtMdaRtWNmYiJy7IiICIiBH7Wr+Z2uOtYXUD6aHW4f+Ergz5uqDqVYBlYFWB6FSMEH6syV2UtJ0qVscvTv6Vz3lqGNW8f2gqt9DCBYiIgIiICIiAiIgTdp9naNS62XVBrEBVLQWSxVPVQ6ENg+GcTV2poEo06V1IET0jQnA7ydbTliepJ7yeZlyS+0Xsk9/oPvlMCmJmYEzAREQEREBERAREQJm0fW1GmTwa676kqNX+twlMSVpBxNXa/ValTTr5O399Zj6QdP/wBsqwEREBERAREQEiUHga106JqV4y/9RUFrsX/NXwSB/huZbk3b2ga2rNWOPWy30EnA4qfEJ7lZS6HycwKUTV2btBb6kuTO64zgjDKehRx3MpypHcQRNqAiIgIiICIiAkvtF7JPf6D75TKkl9ovZJ7/AEH3ymBTEzMCZgIiICIiAiIgJ4a3VrVW9rnCIrOx8lGTPeSdof39yUDmibt9/hybNVfnl13j5V4PwhkPbYelaukcT2rlrrh4W2EuyjyXO6PJRKERAREQEREBERAREQIT/meo3uml1DLvcuVGrbkHPglvIHwfHfYSLs8dXpFtRq7FDo4KOpGQykYIMmbL1D0P6Le5c8zpr2631gZ4bn9Mg6/KA3h8YKFmIiAiIgIiICS+0Xsk9/oPvlMqSX2i9knv9B98pgUxMzAmYCIiAiIgIieWp1C1qXdgqKMsx6AQPLaOtFSb2N5iQtdYIzZYfgoM+Pj3AEnkDPjZehNaHfO9a5Nlz9zWEAHHgoAVQO5VE8dFQ1r+kWqVOCKaj1qQ9WYfpG5Z+SPV+UTTgIiICIiAiIgIiICIiAmvrtCtybjjIyGBBwyspyroeoYHmCJsRAmabWtWwp1B9Yndqu5Bb/1SB8G3xXocZXvC0546rSrYhR1DKeoP05/f0Oe7En8S3Tcm3tRp+gcAtdUP8QDnav6w9bxDc2gVonlptStih63DofgspBB7uRE9YCIiAkvtF7JPf6D75TKkl9ovZJ7/AEH3ymBTEzMCZgIiICImhrdrCs8NFN15GRSmN7Hczk8kX9ZsdOWTygbWp1S1qXdgqjqT58gB4knAAHMmT9NQ17LdcpRFw1NDYyp7rbsfH8F+L15t8H702zWZxdqCHsHOtBnhUe7B+E+CRvkZ64CgkSliAEREBERAREQEREBERAREQEREBERAm6nYo3jZS509p5syAbthx1trPqv3c+TcuRE8xtG2rlfQXX9NQGcH9qr2inyXfHnK0xiBq6HatV4JqtWzHwgrAlfJl6qfIibWZqa7Y9N5zbSjsOQYqN5f2W6j6jNT+wSvsdXqKR8niLav/wB6uQPIECBXkvtF7JPf6D75TPP0LWDO7rKm8OJoyT9ZS5B/Cc9trbrB/Rr9dpltRqLzWuh1ZfFdqWK2BYcoSoGRy6jOYHcCZnObL1mp1NYtp1mkevLrvDR6j4SsVZSDqAQQQQQZuDZepb4evZfKrT0p9X95xDArZk23tDVkpWTqLByKUrxCp6Ydh6qf5mE+B2ZpY5u39Sf8a13UnPXhk8Md3RR0lOqlUUKqhVHIKAAAPAAdIEsUai/2jDS1n4lZDXEeDWfBTzChj4PN/RbPSkFa0CgneY8yXbGN92PNm5DmSTymxEBERAREQEREBERAREQEREBERAREQEREBERAREQE4fW8X+3v7jh739nLnib+N3009N3vncSLr+yGmvuOpsR+OVFRsTU6mtuGDvCscOwYXJJx4nMDb2LvcIC3c44x6QK8bovKhm6eIKnnzwRN+aey9k16ZOHSpVSzOcu7szsclmdyWY/Se4Dum5AREQEREBERAREQEREBERAREQ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83568" y="76470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Si </a:t>
            </a:r>
            <a:r>
              <a:rPr lang="it-IT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definisce moto circolare </a:t>
            </a:r>
            <a:r>
              <a:rPr lang="it-IT" sz="2400" dirty="0" smtClean="0"/>
              <a:t>il moto di un punti che percorre una traiettoria circolare di raggio “r”.</a:t>
            </a:r>
            <a:endParaRPr lang="it-IT" sz="2400" dirty="0"/>
          </a:p>
        </p:txBody>
      </p:sp>
      <p:sp>
        <p:nvSpPr>
          <p:cNvPr id="23556" name="AutoShape 4" descr="data:image/jpeg;base64,/9j/4AAQSkZJRgABAQAAAQABAAD/2wCEAAkGBhQQERUQEA8UEBAVFxAQEBAVEBIXFBAQFRIXFBgQEhYYHCcfGBkkHRcSHy8gIycsMCwsFyAyNTQrNSctLCoBCQoKDgwOGQ8PGjUjHiQ1NCwsLSswKSwsMjMwKSk1LDYsKiwpNTUwLzQsNSwqKTQuNTI2NC8tLDM0KTYsNDQsKf/AABEIAOAA4QMBIgACEQEDEQH/xAAbAAEBAAMBAQEAAAAAAAAAAAAABQEEBgMCB//EAEkQAAICAQEFBAQJCQUHBQAAAAECAAMRBAUSEyExBkFRYRQiM3MyQlJUcYGUtNIWJFNicpGhpNEVI2OCsQclNEN0krJEg5Oj4f/EABoBAQADAQEBAAAAAAAAAAAAAAADBAUCBgH/xAAlEQEAAgECBQQDAAAAAAAAAAAAAQIDBBETITFBUhIUUaEFIsH/2gAMAwEAAhEDEQA/AP3GIiAiIgIiICIiAiIgIiICInN19rme+/T16C+yzT8Pi4s0oBFil0KFrRnIHfjEDpIkzYO369ZWbKt4FGam2p13bKbk+FVYvcwyOmQc5BIlOAiIgeK6xC5qDjiKquyZG8EYkK5HgSrDPkZ7TjO33ZfUX26bWaC3g6rTs4dgRm3TMu81WCMOSyqArcssc+M6rQ65bq1urOUcBlOMHB7iO4joR3EYgbMSBbtqw6h9NXfpeKoNnBbicUVdzsAenMc+kdm9oaq/NlzaRtMxJ076d7mNlecBm3xjuzyJ6/vC/ERAREQEREBERAREQEREBERAREQERmed16opd2CKoyzMQFUDvJPICB6RJJ7Qq3/D126nwNaYrPnxbCqEfQxPlHF1b9KqKR3b9tljD6VVVH7mMCtOC2Vt/TUbU2o12qpqB/s/Be5Fzu6dt4DJ5478Tpjs/VN8LWqg7+DpVUnyza9g/hNTaukvpRWXX387dNXg16TAW3UV1MRinrhjjzgaPYbSu2o1+vKPXTq7qm0yOrIzVU0ivjlDzUOckBgDgA4GROwkg7Iuxy2hdn9arSEfWBUD/GZ4OsXpdp7PI6e2sn/MLW/8YFaJJO0dQntdHvD5VFyv+9bAjfUMz30u3abGFYs3bDzFVitXYR4hLAGP1CBvYkOr811O5/6fUszV+FWrILOnktgBcfrh+9xLmZrbT2et9TVOSA2MMpwyOCGWxD3MrBWB8QIHO9r9h3WXafUaTIsPF0WoYMBu6O9edwPUtW6o6jxJ8eU7bnZv0jXGikrp93SaZVvFbcSgV6pmHAcEbrgAdSeoyCOR6rYW0WtQpaANRU3CvA6FwARYn6jqVceAbHUGU4AREQEREBERAREQEREBERAREQE8771RS7sERQSzMQFUDqSTyAmttHaa04XdNlr8q6UxvvjGSMnAUZGWOAM+Yzr6fZLOwt1TCxwQyVLng0Ed6g/DcfpGGfkhckQPn0+6/wD4dBXX84uRvWHjVTyZvpYqOmN4T0o2BWCHt3tRYDvCy4ht1vlImAiH9lRKcQMYmYiAkvtF7JPf6D75TKkl9ovZJ7/QffKYFMTMwJmAnhq9Elq7lta2J13WUMM+OD3z3iBIOzLaeemuJX9BcWes+SWc7K+n6wHyZ7aTbIZxVapovOSKnx6+OpqcerYPo5jvAlGa+s0KXIUsUOpwcHuI6Mp6qw6gjmO6BL22vo7rrkzuoBXq1GfX0uSeJjvaskv+ybB1IlpGyMg5B5gjoR4iR2ufSe2Ju0v6c+0oH+P8tP1xzHxgebzz2HZ6PYdGTmvdN2ibOQdNkA057zWWUD9R6+uDAvREQEREBERAREQEREBERATS2jr+GAqDfufIqrzjJA5s5+KgyCW8wBkkA/W09pLp6zYwJ5hUReb2WMcLUg72JwP9cDJnhsjZ7LvW3kNqLMGwgkrWo+DRUT8RcnngbxJY4zgB67P2dw8u54l7Y4lxGC2OiqMncQdyjp1OSSTuxEBERAREwYGZL7ReyT3+g++UzndV/tAup9Ke3Z4On0dgq1NleqDuFKJZxEqNa7wC2IT6w6N4c92/bo1SWhU3Up1mzalfezxQ1mkvDgYBXlavI/8A4A6gTMwJmAiIgIiICcvtzZLVKHoIWtG41ed7GluHxxj/AJDAujqByVyRjBnURA09lbSXUVLaoK5yGQ9a7FJV6281YEcuXLlynnr+0Om07iu/VU0uRlVstRCR4gMRmQdTb/ZmqDAFtJqitYqXG9TrQN1AgyAEsAVMnAVlTJAPKZ2n1VjbU2Q4oK2f72xS9qA49GUc3TeUcucDvNLqktQWVOtlbDKujBlYeKsORE9ZzXYXs5Zoqr+MVD6jU6jWGmsk16cWkEUIxA3gMdcDmek6WAiIgIiICIiAmCZmR+0NzMqaWtituoJr3gcNXQBm60EdCF9UHuZ0geezvzq46o+xrLV6MdzHmlmr897min5IYjlZLk86KFRVRFCooCqoGAqgYCgeAGJ6QEREBERAQYiBwGzNhVa7UbRS9rTS+pR+EHsrr1Fa6ahcnAG+u+jA4ODu85X7ai6nT1+haeqxzqdDvqzisbovrCtkDnzWlPJfHAE6iS+0Xsk9/ofvlMDa0L2lTxkRGz6oS1rARjqS1aYPlieeksvLYtpqROfrJqHds9w3TSo/jN0TMDRusvFmEpqar1fXbUOr47zuCkjx+Nz8p9657hjg112dd7iXPXjpjG7U+e/wm3MZgaztbw8rWhuwMobWCZzzHE4ZOMZ57nPyjRtaVPGrrRs8glrWAjHUlq0x38sGbWYzA0NHZeWxdTUiYPNNQ7nPhumlPPnmLbb+JhaajVlfXOosD45ZO4KSMjny3ufiJuXXKilmYKoBZmJACgdSSeQE5LaPbBrfV0QAT53YpKn/AKes4Nn7bYXvG/O6UtedqwjyZa449Vp2O1utFdzLbXXdXbRwUqa21bHzY3FFK11OW5cDJGN3CnPeIWztqJwTrtskV6vZ28ajVc/sLq1VXwDu2WWEOh7sqeQmToVJLNvPYxBa9nPGLDoeIMFQO5Vwo6YxPM1Cl01FlllyV8rks4e62mYjfLLXWu9ukJZ62fZnxlu2jtWm/dn0/IRbJEdI+13S9sHsq0zcWmq67TnX3IaXsTT6VgHW21+KgRVB3STksQSBgHHy3aDUcZg+t0lFVCrbqeLo7AWpsI4d1TDUFTWd21d/e5Ec16T0252Wttu1DUcM1azRjQW7zEcDHEC3IAPWXdtb1QRzVefMkSu0PZHVX1amw0qLTo02dpqKrQ/EAt4huZnCBRyUBeeADnriUWo7/R62u5d6qxLFBKlkdWAYdVJHQjwnvJ2x9irpzcylme+1tRazFclyqoAAoAACoo+rmSecowEREBERASNswcbU3ajqtf5nV4YXD2uPpchD7gSlrtUtVb2v8FFexuXxVUscfUDNXs/pGq09av7Qrv2++sJssP8A3s0CjERAREQEREBERASX2i9knv8AQffKZUkvtF7JPf6D75TApiZmBMwPmysMCrAEEEEEZBB5EEeE/GtGg4Q0+jV6dp2a7WDS6jedK1po1nrqzlgLUFQZeEN76OWZ+yuOXLke76ZxW0OydFGisq1OrKKdQ+sp1AQLbRq3sNoakDO828WwoGSCRzgdrIu2O1NdDGpAb9QADwEI9QHo1znlWv08z3Aznb9u6m5Am+1FeAGsCqmpu88AldOPIZb9g8prUUKi7qKFXmcDvJ6sxPNmPeTknvl7Do7X525QzNRr60/XHzn6Z1j2alg+qcWYwUoUEaeojoQp52MPlP8ASAs+yZiJq0x1pG1WLkyWyTvadyCB0IBB5EHoR3g+URO5Rul7FastpuExJbTs2mJPUogBqYnvJqaonzJl+cX2V1G5rHr7rqQ//uUOFP0kpbX/APHO0nns1PReYeq0+TiYq2IiJEnIiICIiBI7VDOmZB/zGooP0XXpUf4OZXEk7eXebTKeh1FZI8dyuywZ+hkU/VK0BERAREQEREBERASX2i9knv8AQffKZUkvtF7JPf6H75TApxmTNr9oatMAHJaxuddCDetsA71XuXxZiFHeROE292jsu012ovXdpqW8nQq2AzVEruaiwc7MkA4XCYPR+skpjtfogy56Y+vX4dPtPtkDlNGFuccmvbPo9Z8N4c7WHyU5eLLIBrLPxrXa67BHFb4gI5rUo5VL5LzPeW6yW+pvqt0tBNdnGPrlatwU101cS1EUE5U71aqe7HPORivNTTYaRz7sTVanJk5dp7R/SIiXlAiIgIiIH3ordzU6Z84HFao8vi202KAf84pn6AJ+cXvu8Nh3XaM/V6VUD/Amfo4mNrY2yPQfjZ3xTHxLMREpNEiIgIiIETtKjFtIEfcb0jk+4G3fzXUdxI+j657eg6n54v2Zfxz57Qnd9HsxkJqaM+QszQD++1ZXECV6Dqfni/Zl/HHoOp+eL9mX8cqxAleg6n54v2Zfxx6Dqfni/Zl/HKsQJXoOp+eL9mX8ceg6n54v2ZfxyrECV6Dqfni/Zl/HHoOp+eL9mX8cqzBgc3r9oPQ612a8cVgXWpNC1lhQEAvuVksFyQM4xNDaF9mpoJq2gGC6jR0vjSBXqt9JoOGWw8mG8hwRM9k2/wB57UFntuJpCoPU6X0ccMrn4u9xOnLOZW2wtYVuHu751Ozjdg89/wBI04Xe8DuBPqxAn0dhmTJGrLM2DZY1CtZaQPhWOWy3+g7gJg9giRYranfW0sbEbToVO9WtbLjPQhR9ZM60TMk4lttt0E6fHM7+nm4Jv9lYOC2vuZlUVV2EDfqqwQakYEYVgSGPUjGTyGKv5HP87/l0/FOoiIy3jpL7Onx261cv+Rz/ADv+XT+sfkc/zv8Al0/rOoidcfJ5Ofa4fGHL/kc/zv8Al0/rH5HP87/l0/rOoiOPk8j2uHxhy/5HP87/AJdP6x+Rz/O/5dP6zqIjj5PI9rh8YcXtbsy1VYsOp3wLNMSvBVd785rOM55c8Ts5M7Rc6kXrvX6RceI9IRjj6gx+qUxI7XtbnaUtMdaRtWNmYiJy7IiICIiBH7Wr+Z2uOtYXUD6aHW4f+Ergz5uqDqVYBlYFWB6FSMEH6syV2UtJ0qVscvTv6Vz3lqGNW8f2gqt9DCBYiIgIiICIiAiIgTdp9naNS62XVBrEBVLQWSxVPVQ6ENg+GcTV2poEo06V1IET0jQnA7ydbTliepJ7yeZlyS+0Xsk9/oPvlMCmJmYEzAREQEREBERAREQJm0fW1GmTwa676kqNX+twlMSVpBxNXa/ValTTr5O399Zj6QdP/wBsqwEREBERAREQEiUHga106JqV4y/9RUFrsX/NXwSB/huZbk3b2ga2rNWOPWy30EnA4qfEJ7lZS6HycwKUTV2btBb6kuTO64zgjDKehRx3MpypHcQRNqAiIgIiICIiAkvtF7JPf6D75TKkl9ovZJ7/AEH3ymBTEzMCZgIiICIiAiIgJ4a3VrVW9rnCIrOx8lGTPeSdof39yUDmibt9/hybNVfnl13j5V4PwhkPbYelaukcT2rlrrh4W2EuyjyXO6PJRKERAREQEREBERAREQIT/meo3uml1DLvcuVGrbkHPglvIHwfHfYSLs8dXpFtRq7FDo4KOpGQykYIMmbL1D0P6Le5c8zpr2631gZ4bn9Mg6/KA3h8YKFmIiAiIgIiICS+0Xsk9/oPvlMqSX2i9knv9B98pgUxMzAmYCIiAiIgIieWp1C1qXdgqKMsx6AQPLaOtFSb2N5iQtdYIzZYfgoM+Pj3AEnkDPjZehNaHfO9a5Nlz9zWEAHHgoAVQO5VE8dFQ1r+kWqVOCKaj1qQ9WYfpG5Z+SPV+UTTgIiICIiAiIgIiICIiAmvrtCtybjjIyGBBwyspyroeoYHmCJsRAmabWtWwp1B9Yndqu5Bb/1SB8G3xXocZXvC0546rSrYhR1DKeoP05/f0Oe7En8S3Tcm3tRp+gcAtdUP8QDnav6w9bxDc2gVonlptStih63DofgspBB7uRE9YCIiAkvtF7JPf6D75TKkl9ovZJ7/AEH3ymBTEzMCZgIiICImhrdrCs8NFN15GRSmN7Hczk8kX9ZsdOWTygbWp1S1qXdgqjqT58gB4knAAHMmT9NQ17LdcpRFw1NDYyp7rbsfH8F+L15t8H702zWZxdqCHsHOtBnhUe7B+E+CRvkZ64CgkSliAEREBERAREQEREBERAREQEREBERAm6nYo3jZS509p5syAbthx1trPqv3c+TcuRE8xtG2rlfQXX9NQGcH9qr2inyXfHnK0xiBq6HatV4JqtWzHwgrAlfJl6qfIibWZqa7Y9N5zbSjsOQYqN5f2W6j6jNT+wSvsdXqKR8niLav/wB6uQPIECBXkvtF7JPf6D75TPP0LWDO7rKm8OJoyT9ZS5B/Cc9trbrB/Rr9dpltRqLzWuh1ZfFdqWK2BYcoSoGRy6jOYHcCZnObL1mp1NYtp1mkevLrvDR6j4SsVZSDqAQQQQQZuDZepb4evZfKrT0p9X95xDArZk23tDVkpWTqLByKUrxCp6Ydh6qf5mE+B2ZpY5u39Sf8a13UnPXhk8Md3RR0lOqlUUKqhVHIKAAAPAAdIEsUai/2jDS1n4lZDXEeDWfBTzChj4PN/RbPSkFa0CgneY8yXbGN92PNm5DmSTymxEBERAREQEREBERAREQEREBERAREQEREBERAREQE4fW8X+3v7jh739nLnib+N3009N3vncSLr+yGmvuOpsR+OVFRsTU6mtuGDvCscOwYXJJx4nMDb2LvcIC3c44x6QK8bovKhm6eIKnnzwRN+aey9k16ZOHSpVSzOcu7szsclmdyWY/Se4Dum5AREQEREBERAREQEREBERAREQ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628800"/>
            <a:ext cx="5321493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6689" y="4077072"/>
            <a:ext cx="146731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692696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Se il moto avviene con </a:t>
            </a:r>
            <a:r>
              <a:rPr lang="it-IT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velocità costante </a:t>
            </a:r>
            <a:r>
              <a:rPr lang="it-IT" sz="2400" dirty="0" smtClean="0"/>
              <a:t>nel tempo, prende il nome di </a:t>
            </a:r>
            <a:r>
              <a:rPr lang="it-IT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 circolare uniforme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72816"/>
            <a:ext cx="5321493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772816"/>
            <a:ext cx="3347864" cy="240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3923928" y="191683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Velocità </a:t>
            </a:r>
            <a:r>
              <a:rPr lang="it-IT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periferica</a:t>
            </a:r>
            <a:r>
              <a:rPr lang="it-IT" dirty="0" smtClean="0"/>
              <a:t> / Velocità </a:t>
            </a:r>
            <a:r>
              <a:rPr lang="it-IT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tangenziale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5868144" y="2420888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861048"/>
            <a:ext cx="1872208" cy="19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asellaDiTesto 14"/>
          <p:cNvSpPr txBox="1"/>
          <p:nvPr/>
        </p:nvSpPr>
        <p:spPr>
          <a:xfrm>
            <a:off x="5796136" y="378904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Velocità </a:t>
            </a:r>
            <a:r>
              <a:rPr lang="it-IT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angolare</a:t>
            </a:r>
            <a:endParaRPr lang="it-IT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Connettore 2 19"/>
          <p:cNvCxnSpPr/>
          <p:nvPr/>
        </p:nvCxnSpPr>
        <p:spPr>
          <a:xfrm>
            <a:off x="6588224" y="4293096"/>
            <a:ext cx="21602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4904"/>
            <a:ext cx="1872208" cy="19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971600" y="76470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Altro modo di esprimere la velocità angolare in funzione del numero di giri </a:t>
            </a:r>
            <a:r>
              <a:rPr lang="it-IT" sz="2400" dirty="0" smtClean="0">
                <a:sym typeface="Symbol"/>
              </a:rPr>
              <a:t> = f(n)</a:t>
            </a:r>
            <a:endParaRPr lang="it-IT" sz="2400" dirty="0" smtClean="0"/>
          </a:p>
          <a:p>
            <a:endParaRPr lang="it-IT" sz="24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1979712" y="364502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3749" y="1700808"/>
            <a:ext cx="621025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48" y="1052736"/>
            <a:ext cx="5595072" cy="505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971600" y="76470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Relazione tra </a:t>
            </a:r>
            <a:r>
              <a:rPr lang="it-IT" sz="2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velocità periferica </a:t>
            </a:r>
            <a:r>
              <a:rPr lang="it-IT" sz="2400" dirty="0" smtClean="0"/>
              <a:t>e </a:t>
            </a:r>
            <a:r>
              <a:rPr lang="it-IT" sz="2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velocità angolare</a:t>
            </a:r>
          </a:p>
          <a:p>
            <a:endParaRPr lang="it-IT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2664296" cy="166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32956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827584" y="836712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ESERCIZIO 1</a:t>
            </a:r>
            <a:endParaRPr lang="it-IT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635896" y="836712"/>
            <a:ext cx="51125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Un volano gira a 300 giri/min. Calcolare la velocità angolare, l’angolo descritto dal volano dopo 10 s ed il numero di giri compiuti dopo 10 s.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139952" y="328498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SOLUZIONE:</a:t>
            </a:r>
            <a:endParaRPr lang="it-IT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369" y="3789040"/>
            <a:ext cx="5435631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792392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212976"/>
            <a:ext cx="787734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95736" y="620688"/>
            <a:ext cx="482453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FREQUENZA e PERIODO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55576" y="1268760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Si definisce </a:t>
            </a:r>
            <a:r>
              <a:rPr lang="it-IT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periodo</a:t>
            </a:r>
            <a:r>
              <a:rPr lang="it-IT" sz="2800" dirty="0" smtClean="0"/>
              <a:t> “T” il rapporto fra il tempo t e il numero di giri compiuti nel tempo t.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55576" y="3645024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Si definisce </a:t>
            </a:r>
            <a:r>
              <a:rPr lang="it-IT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frequenza</a:t>
            </a:r>
            <a:r>
              <a:rPr lang="it-IT" sz="2800" dirty="0" smtClean="0"/>
              <a:t> “f” il rapporto fra il numero di giri compiuti  e il tempo impiegato a compierli.</a:t>
            </a:r>
            <a:endParaRPr lang="it-IT" sz="2800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823649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509120"/>
            <a:ext cx="855504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MECCANI</a:t>
            </a:r>
          </a:p>
          <a:p>
            <a:pPr algn="ctr"/>
            <a:r>
              <a:rPr lang="it-IT" dirty="0" smtClean="0"/>
              <a:t>CA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90872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inoltre ….</a:t>
            </a:r>
            <a:endParaRPr lang="it-IT" sz="3200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700808"/>
            <a:ext cx="4536504" cy="43216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320</Words>
  <Application>Microsoft Office PowerPoint</Application>
  <PresentationFormat>Presentazione su schermo (4:3)</PresentationFormat>
  <Paragraphs>86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MOTO CIRCOLARE UNIFORME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verbasolution-pc</dc:creator>
  <cp:lastModifiedBy>verbasolution-pc</cp:lastModifiedBy>
  <cp:revision>26</cp:revision>
  <dcterms:created xsi:type="dcterms:W3CDTF">2012-11-24T08:55:07Z</dcterms:created>
  <dcterms:modified xsi:type="dcterms:W3CDTF">2013-02-01T18:52:03Z</dcterms:modified>
</cp:coreProperties>
</file>